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СИМВОЛИЗАЦИЯ В ПЕРЕВОДЧЕСКОЙ СКОРОПИСИ</a:t>
            </a:r>
          </a:p>
        </p:txBody>
      </p:sp>
    </p:spTree>
    <p:extLst>
      <p:ext uri="{BB962C8B-B14F-4D97-AF65-F5344CB8AC3E}">
        <p14:creationId xmlns:p14="http://schemas.microsoft.com/office/powerpoint/2010/main" val="224250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6962" y="790832"/>
            <a:ext cx="8229599" cy="523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513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2249" y="815546"/>
            <a:ext cx="6934617" cy="522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33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за </a:t>
            </a:r>
            <a:r>
              <a:rPr lang="ru-RU" dirty="0" err="1" smtClean="0"/>
              <a:t>вниамние</a:t>
            </a:r>
            <a:r>
              <a:rPr lang="ru-RU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69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6119"/>
            <a:ext cx="3459891" cy="5313405"/>
          </a:xfrm>
        </p:spPr>
        <p:txBody>
          <a:bodyPr/>
          <a:lstStyle/>
          <a:p>
            <a:r>
              <a:rPr lang="ru-RU" dirty="0"/>
              <a:t>Как устроена наша память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9891" y="766119"/>
            <a:ext cx="7724577" cy="5218629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algn="just"/>
            <a:r>
              <a:rPr lang="ru-RU" dirty="0" smtClean="0"/>
              <a:t>Все </a:t>
            </a:r>
            <a:r>
              <a:rPr lang="ru-RU" dirty="0"/>
              <a:t>мы в детстве собирали </a:t>
            </a:r>
            <a:r>
              <a:rPr lang="ru-RU" dirty="0" err="1"/>
              <a:t>пазлы</a:t>
            </a:r>
            <a:r>
              <a:rPr lang="ru-RU" dirty="0"/>
              <a:t> и мозаики, но мало кто пред-</a:t>
            </a:r>
            <a:r>
              <a:rPr lang="ru-RU" dirty="0" err="1"/>
              <a:t>ставляет</a:t>
            </a:r>
            <a:r>
              <a:rPr lang="ru-RU" dirty="0"/>
              <a:t>, что наш мозг знал эту систему очень давно. Ранее ученые </a:t>
            </a:r>
            <a:r>
              <a:rPr lang="ru-RU" dirty="0" err="1"/>
              <a:t>по-лагали</a:t>
            </a:r>
            <a:r>
              <a:rPr lang="ru-RU" dirty="0"/>
              <a:t>, что конкретные участки мозга хранят в себе определенного вида воспоминания, но впоследствии был проведен эксперимент. Крысам удаляли по очереди разные участки мозга и проверяли: возможно ли их обучение, что они помнят, какие органы у них хуже работают. Выясни-лось, что ни одна частичка мозга не отвечает целиком за какой-то </a:t>
            </a:r>
            <a:r>
              <a:rPr lang="ru-RU" dirty="0" err="1"/>
              <a:t>опре</a:t>
            </a:r>
            <a:r>
              <a:rPr lang="ru-RU" dirty="0"/>
              <a:t>-деленный вид памяти, но если собрать кусочки воспоминаний со всего мозга, то их можно сложить в одну общую картинку, как в мозаику. Эту картинку мы и называем памятью. </a:t>
            </a:r>
          </a:p>
          <a:p>
            <a:pPr algn="just"/>
            <a:r>
              <a:rPr lang="ru-RU" dirty="0"/>
              <a:t>Запоминаем мы только то, что замечаем, а замечаем мы лишь то-</a:t>
            </a:r>
            <a:r>
              <a:rPr lang="ru-RU" dirty="0" err="1"/>
              <a:t>гда</a:t>
            </a:r>
            <a:r>
              <a:rPr lang="ru-RU" dirty="0"/>
              <a:t>, когда внимательны. Следовательно, свое внимание нужно </a:t>
            </a:r>
            <a:r>
              <a:rPr lang="ru-RU" dirty="0" err="1"/>
              <a:t>трениро-вать</a:t>
            </a:r>
            <a:r>
              <a:rPr lang="ru-RU" dirty="0"/>
              <a:t>. Для развития памяти полезны картинки из серии «найдите десять отличий». В этих случаях ваш мозг концентрируется на мелочах и при-выкает к активной работе в нестандартных ситуациях. Тогда на работе, в школе или в институте вы начнете быстрее схватывать все самое </a:t>
            </a:r>
            <a:r>
              <a:rPr lang="ru-RU" dirty="0" err="1"/>
              <a:t>важ-ное</a:t>
            </a:r>
            <a:r>
              <a:rPr lang="ru-RU" dirty="0"/>
              <a:t> и запоминать без труда. </a:t>
            </a:r>
          </a:p>
          <a:p>
            <a:pPr algn="just"/>
            <a:r>
              <a:rPr lang="ru-RU" dirty="0"/>
              <a:t>http://mirsovetov.ru/a/psychology/psychologic-trick/advance-memory.html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1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СИМВОЛИЗАЦИЯ В ПЕРЕВОДЧЕСКОЙ СКОРОПИСИ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9892" y="111211"/>
            <a:ext cx="8328454" cy="5955957"/>
          </a:xfrm>
        </p:spPr>
        <p:txBody>
          <a:bodyPr>
            <a:normAutofit/>
          </a:bodyPr>
          <a:lstStyle/>
          <a:p>
            <a:r>
              <a:rPr lang="ru-RU" dirty="0"/>
              <a:t>Символы, как и ПС в целом, индивидуальны, т.е. каждый переводчик сам подбирает себе рабочий набор условных обозначений. Как показывает практика, на первом этапе обучения целесообразно усвоить 150-200 базовых символов, при необходимости пополняя свой банк новыми значками. Для того чтобы знак стал символом в ПС он должен быть </a:t>
            </a:r>
            <a:r>
              <a:rPr lang="ru-RU" u="sng" dirty="0"/>
              <a:t>образным</a:t>
            </a:r>
            <a:r>
              <a:rPr lang="ru-RU" dirty="0"/>
              <a:t> (отражать смысл предметов и явлений действительности, восприниматься легче, чем слова в тексте); </a:t>
            </a:r>
            <a:r>
              <a:rPr lang="ru-RU" u="sng" dirty="0"/>
              <a:t>мотивированным</a:t>
            </a:r>
            <a:r>
              <a:rPr lang="ru-RU" dirty="0"/>
              <a:t> (символизация должна обладать высокой степенью обобщенности); </a:t>
            </a:r>
            <a:r>
              <a:rPr lang="ru-RU" u="sng" dirty="0"/>
              <a:t>многозначным</a:t>
            </a:r>
            <a:r>
              <a:rPr lang="ru-RU" dirty="0"/>
              <a:t> (возможность обозначать одним знаком множество близких понятий); </a:t>
            </a:r>
            <a:r>
              <a:rPr lang="ru-RU" u="sng" dirty="0"/>
              <a:t>универсальным</a:t>
            </a:r>
            <a:r>
              <a:rPr lang="ru-RU" dirty="0"/>
              <a:t> (отражать понятия независимо от языка, передавать лексическое, а не грамматическое значение, обозначать слова, относящиеся к разным частям речи) и </a:t>
            </a:r>
            <a:r>
              <a:rPr lang="ru-RU" u="sng" dirty="0"/>
              <a:t>конвенциональным</a:t>
            </a:r>
            <a:r>
              <a:rPr lang="ru-RU" dirty="0"/>
              <a:t> (переводчику должна быть ясна связь, ассоциация между данным значком и понятиями, которые он может обозначать).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9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29049"/>
            <a:ext cx="3447535" cy="532576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7535" y="864107"/>
            <a:ext cx="7736933" cy="5190703"/>
          </a:xfrm>
        </p:spPr>
        <p:txBody>
          <a:bodyPr/>
          <a:lstStyle/>
          <a:p>
            <a:pPr algn="just"/>
            <a:r>
              <a:rPr lang="ru-RU" dirty="0"/>
              <a:t>По способу обозначения понятий символы могут </a:t>
            </a:r>
            <a:r>
              <a:rPr lang="ru-RU" dirty="0" smtClean="0"/>
              <a:t>быть буквенными</a:t>
            </a:r>
            <a:r>
              <a:rPr lang="ru-RU" dirty="0"/>
              <a:t>, ассоциативными и производными. По назначению они бывают общие, предикативные, модальные, выражающие </a:t>
            </a:r>
            <a:r>
              <a:rPr lang="ru-RU" dirty="0" err="1"/>
              <a:t>временны́е</a:t>
            </a:r>
            <a:r>
              <a:rPr lang="ru-RU" dirty="0"/>
              <a:t> отношения, качество и количество, а по структуре – базовые и комбинированные.</a:t>
            </a:r>
          </a:p>
          <a:p>
            <a:pPr algn="just"/>
            <a:r>
              <a:rPr lang="ru-RU" dirty="0"/>
              <a:t>Основные символы, необходимые для работы начинающего переводчика, систематизированы в таблицах 4–7. Подробнее вопросы символизации в ПС изложены в книгах Е.В. </a:t>
            </a:r>
            <a:r>
              <a:rPr lang="ru-RU" dirty="0" err="1"/>
              <a:t>Аликиной</a:t>
            </a:r>
            <a:r>
              <a:rPr lang="ru-RU" dirty="0"/>
              <a:t>, 2006; Р.К. Миньяр-</a:t>
            </a:r>
            <a:r>
              <a:rPr lang="ru-RU" dirty="0" err="1"/>
              <a:t>Белоручева</a:t>
            </a:r>
            <a:r>
              <a:rPr lang="ru-RU" dirty="0"/>
              <a:t>, 1969; С.К. Фомина, 2006.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5453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29050"/>
            <a:ext cx="3484605" cy="5375188"/>
          </a:xfrm>
        </p:spPr>
        <p:txBody>
          <a:bodyPr/>
          <a:lstStyle/>
          <a:p>
            <a:r>
              <a:rPr lang="ru-RU" dirty="0"/>
              <a:t>Общие символы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4605" y="518984"/>
            <a:ext cx="8291384" cy="6116594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Общие символы (табл. 4) предназначены для выражения широкого круга понятий, чаще всего имеющих значение предметности и действий или признаков, связанных с основной функцией этих предметов. В ПС широко используется круг для генерализации понятий. Так, любой сим-вол, обозначающий конкретный предмет при заключении его в круг </a:t>
            </a:r>
            <a:r>
              <a:rPr lang="ru-RU" dirty="0" err="1"/>
              <a:t>по-лучает</a:t>
            </a:r>
            <a:r>
              <a:rPr lang="ru-RU" dirty="0"/>
              <a:t> более обобщенное или абстрактное значение. Например:</a:t>
            </a:r>
          </a:p>
          <a:p>
            <a:endParaRPr lang="ru-RU" dirty="0"/>
          </a:p>
          <a:p>
            <a:r>
              <a:rPr lang="ru-RU" dirty="0"/>
              <a:t> 	самолет	 	авиация</a:t>
            </a:r>
          </a:p>
          <a:p>
            <a:r>
              <a:rPr lang="ru-RU" dirty="0"/>
              <a:t> 	оружие	 	вооружение</a:t>
            </a:r>
          </a:p>
          <a:p>
            <a:r>
              <a:rPr lang="ru-RU" dirty="0"/>
              <a:t>=	равно, одинаково	 	равенство</a:t>
            </a:r>
          </a:p>
          <a:p>
            <a:r>
              <a:rPr lang="ru-RU" dirty="0"/>
              <a:t>Удобны для запоминания и начертания производные общие сим-волы – символы, образованные на основе одного базового значка с до-</a:t>
            </a:r>
            <a:r>
              <a:rPr lang="ru-RU" dirty="0" err="1"/>
              <a:t>полнительными</a:t>
            </a:r>
            <a:r>
              <a:rPr lang="ru-RU" dirty="0"/>
              <a:t> пометами для расширения понятий. См., например, в таблице 4 производные от символа «деньги».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16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41405"/>
            <a:ext cx="3410465" cy="5338119"/>
          </a:xfrm>
        </p:spPr>
        <p:txBody>
          <a:bodyPr/>
          <a:lstStyle/>
          <a:p>
            <a:r>
              <a:rPr lang="ru-RU" dirty="0"/>
              <a:t>Общие символы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6962" y="741405"/>
            <a:ext cx="7537621" cy="546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1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41406"/>
            <a:ext cx="3385751" cy="5301047"/>
          </a:xfrm>
        </p:spPr>
        <p:txBody>
          <a:bodyPr/>
          <a:lstStyle/>
          <a:p>
            <a:r>
              <a:rPr lang="ru-RU" dirty="0"/>
              <a:t>Общие символы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2249" y="741406"/>
            <a:ext cx="7661189" cy="530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8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символы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5179" y="803189"/>
            <a:ext cx="6761344" cy="526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9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78477"/>
            <a:ext cx="3422821" cy="5288692"/>
          </a:xfrm>
        </p:spPr>
        <p:txBody>
          <a:bodyPr/>
          <a:lstStyle/>
          <a:p>
            <a:r>
              <a:rPr lang="ru-RU" dirty="0"/>
              <a:t>Общие символы</a:t>
            </a:r>
            <a:br>
              <a:rPr lang="ru-RU" dirty="0"/>
            </a:b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9319" y="778476"/>
            <a:ext cx="6897547" cy="5288692"/>
          </a:xfrm>
          <a:prstGeom prst="rect">
            <a:avLst/>
          </a:prstGeom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8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90072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25</TotalTime>
  <Words>497</Words>
  <Application>Microsoft Office PowerPoint</Application>
  <PresentationFormat>Широкоэкранный</PresentationFormat>
  <Paragraphs>23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Corbel</vt:lpstr>
      <vt:lpstr>Wingdings 2</vt:lpstr>
      <vt:lpstr>Рама</vt:lpstr>
      <vt:lpstr>Презентация PowerPoint</vt:lpstr>
      <vt:lpstr>Как устроена наша память </vt:lpstr>
      <vt:lpstr>СИМВОЛИЗАЦИЯ В ПЕРЕВОДЧЕСКОЙ СКОРОПИСИ</vt:lpstr>
      <vt:lpstr>Презентация PowerPoint</vt:lpstr>
      <vt:lpstr>Общие символы </vt:lpstr>
      <vt:lpstr>Общие символы </vt:lpstr>
      <vt:lpstr>Общие символы</vt:lpstr>
      <vt:lpstr>Общие символы </vt:lpstr>
      <vt:lpstr>Общие символы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Сейдикенова Алмаш</dc:creator>
  <cp:lastModifiedBy>Сейдикенова Алмаш</cp:lastModifiedBy>
  <cp:revision>5</cp:revision>
  <dcterms:created xsi:type="dcterms:W3CDTF">2020-10-29T07:26:19Z</dcterms:created>
  <dcterms:modified xsi:type="dcterms:W3CDTF">2020-10-29T07:55:29Z</dcterms:modified>
</cp:coreProperties>
</file>